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7"/>
  </p:notesMasterIdLst>
  <p:sldIdLst>
    <p:sldId id="256" r:id="rId2"/>
    <p:sldId id="257" r:id="rId3"/>
    <p:sldId id="258" r:id="rId4"/>
    <p:sldId id="259" r:id="rId5"/>
    <p:sldId id="260" r:id="rId6"/>
  </p:sldIdLst>
  <p:sldSz cx="18288000" cy="10287000"/>
  <p:notesSz cx="6858000" cy="9144000"/>
  <p:embeddedFontLst>
    <p:embeddedFont>
      <p:font typeface="Now" panose="020B0604020202020204" charset="0"/>
      <p:regular r:id="rId8"/>
    </p:embeddedFont>
    <p:embeddedFont>
      <p:font typeface="Arial Unicode MS" panose="020B0604020202020204" pitchFamily="34" charset="-128"/>
      <p:regular r:id="rId9"/>
    </p:embeddedFont>
    <p:embeddedFont>
      <p:font typeface="Calibri" panose="020F0502020204030204" pitchFamily="34" charset="0"/>
      <p:regular r:id="rId10"/>
      <p:bold r:id="rId11"/>
      <p:italic r:id="rId12"/>
      <p:boldItalic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72129" autoAdjust="0"/>
  </p:normalViewPr>
  <p:slideViewPr>
    <p:cSldViewPr>
      <p:cViewPr varScale="1">
        <p:scale>
          <a:sx n="36" d="100"/>
          <a:sy n="36" d="100"/>
        </p:scale>
        <p:origin x="1296" y="2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presProps" Target="presProps.xml"/></Relationships>
</file>

<file path=ppt/media/image1.png>
</file>

<file path=ppt/media/image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EEF2DC-3A23-4B4A-A758-A023D2123316}" type="datetimeFigureOut">
              <a:rPr lang="en-IN" smtClean="0"/>
              <a:t>05-06-2024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ABFEB8-2857-4F3B-9869-12CC7D093B80}" type="slidenum">
              <a:rPr lang="en-IN" smtClean="0"/>
              <a:t>‹#›</a:t>
            </a:fld>
            <a:endParaRPr lang="en-IN"/>
          </a:p>
        </p:txBody>
      </p:sp>
    </p:spTree>
    <p:extLst>
      <p:ext uri="{BB962C8B-B14F-4D97-AF65-F5344CB8AC3E}">
        <p14:creationId xmlns:p14="http://schemas.microsoft.com/office/powerpoint/2010/main" val="82902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Welcome to the Recruitment Job Portal, a one-stop-shop for all your job search and recruitment needs. Both end users and administrators will find this web application useful because it is a complete system for controlling job applications.</a:t>
            </a:r>
            <a:endParaRPr lang="en-IN" sz="1200" dirty="0">
              <a:effectLst/>
              <a:latin typeface="Aptos" panose="020B0004020202020204" pitchFamily="34" charset="0"/>
              <a:ea typeface="Times New Roman" panose="02020603050405020304" pitchFamily="18" charset="0"/>
              <a:cs typeface="Times New Roman" panose="02020603050405020304" pitchFamily="18" charset="0"/>
            </a:endParaRPr>
          </a:p>
          <a:p>
            <a:endParaRPr lang="en-IN" dirty="0"/>
          </a:p>
          <a:p>
            <a:endParaRPr lang="en-IN" dirty="0"/>
          </a:p>
        </p:txBody>
      </p:sp>
      <p:sp>
        <p:nvSpPr>
          <p:cNvPr id="4" name="Slide Number Placeholder 3"/>
          <p:cNvSpPr>
            <a:spLocks noGrp="1"/>
          </p:cNvSpPr>
          <p:nvPr>
            <p:ph type="sldNum" sz="quarter" idx="5"/>
          </p:nvPr>
        </p:nvSpPr>
        <p:spPr/>
        <p:txBody>
          <a:bodyPr/>
          <a:lstStyle/>
          <a:p>
            <a:fld id="{E1ABFEB8-2857-4F3B-9869-12CC7D093B80}" type="slidenum">
              <a:rPr lang="en-IN" smtClean="0"/>
              <a:t>2</a:t>
            </a:fld>
            <a:endParaRPr lang="en-IN"/>
          </a:p>
        </p:txBody>
      </p:sp>
    </p:spTree>
    <p:extLst>
      <p:ext uri="{BB962C8B-B14F-4D97-AF65-F5344CB8AC3E}">
        <p14:creationId xmlns:p14="http://schemas.microsoft.com/office/powerpoint/2010/main" val="3765474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New Roman" panose="02020603050405020304" pitchFamily="18" charset="0"/>
                <a:ea typeface="Times New Roman" panose="02020603050405020304" pitchFamily="18" charset="0"/>
              </a:rPr>
              <a:t>As a user or job seeker it can help in many ways, now you don’t need to go to companies. They will come to you. You just need to filter the jobs according to your skills. And that’s it, you just need to fill in your personal details and all the skills related to your jobs. And you also have the option to upload your CV and the Resume.</a:t>
            </a:r>
            <a:r>
              <a:rPr lang="en-US" sz="1200" dirty="0">
                <a:effectLst/>
                <a:latin typeface="Aptos" panose="020B0004020202020204" pitchFamily="34" charset="0"/>
                <a:ea typeface="Times New Roman" panose="02020603050405020304" pitchFamily="18" charset="0"/>
                <a:cs typeface="Times New Roman" panose="02020603050405020304" pitchFamily="18" charset="0"/>
              </a:rPr>
              <a:t/>
            </a:r>
            <a:br>
              <a:rPr lang="en-US" sz="1200" dirty="0">
                <a:effectLst/>
                <a:latin typeface="Aptos" panose="020B0004020202020204" pitchFamily="34" charset="0"/>
                <a:ea typeface="Times New Roman" panose="02020603050405020304" pitchFamily="18" charset="0"/>
                <a:cs typeface="Times New Roman" panose="02020603050405020304" pitchFamily="18" charset="0"/>
              </a:rPr>
            </a:br>
            <a:endParaRPr lang="en-IN" dirty="0"/>
          </a:p>
          <a:p>
            <a:endParaRPr lang="en-IN" dirty="0"/>
          </a:p>
        </p:txBody>
      </p:sp>
      <p:sp>
        <p:nvSpPr>
          <p:cNvPr id="4" name="Slide Number Placeholder 3"/>
          <p:cNvSpPr>
            <a:spLocks noGrp="1"/>
          </p:cNvSpPr>
          <p:nvPr>
            <p:ph type="sldNum" sz="quarter" idx="5"/>
          </p:nvPr>
        </p:nvSpPr>
        <p:spPr/>
        <p:txBody>
          <a:bodyPr/>
          <a:lstStyle/>
          <a:p>
            <a:fld id="{E1ABFEB8-2857-4F3B-9869-12CC7D093B80}" type="slidenum">
              <a:rPr lang="en-IN" smtClean="0"/>
              <a:t>3</a:t>
            </a:fld>
            <a:endParaRPr lang="en-IN"/>
          </a:p>
        </p:txBody>
      </p:sp>
    </p:spTree>
    <p:extLst>
      <p:ext uri="{BB962C8B-B14F-4D97-AF65-F5344CB8AC3E}">
        <p14:creationId xmlns:p14="http://schemas.microsoft.com/office/powerpoint/2010/main" val="2773558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effectLst/>
                <a:latin typeface="Times New Roman" panose="02020603050405020304" pitchFamily="18" charset="0"/>
                <a:ea typeface="Times New Roman" panose="02020603050405020304" pitchFamily="18" charset="0"/>
              </a:rPr>
              <a:t>And it makes it easy for them to find a perfectly fitting employee. They can filter between all the applications and manage their posting on the admin panel. The platform is divided into two portions. On is user and the second is admin. And the third is staff. But the staff role depends on admin. </a:t>
            </a:r>
            <a:endParaRPr lang="en-IN" sz="1200" dirty="0">
              <a:effectLst/>
              <a:latin typeface="Times New Roman" panose="02020603050405020304" pitchFamily="18" charset="0"/>
              <a:ea typeface="Arial Unicode MS"/>
            </a:endParaRPr>
          </a:p>
          <a:p>
            <a:endParaRPr lang="en-IN" dirty="0"/>
          </a:p>
          <a:p>
            <a:endParaRPr lang="en-IN" dirty="0"/>
          </a:p>
        </p:txBody>
      </p:sp>
      <p:sp>
        <p:nvSpPr>
          <p:cNvPr id="4" name="Slide Number Placeholder 3"/>
          <p:cNvSpPr>
            <a:spLocks noGrp="1"/>
          </p:cNvSpPr>
          <p:nvPr>
            <p:ph type="sldNum" sz="quarter" idx="5"/>
          </p:nvPr>
        </p:nvSpPr>
        <p:spPr/>
        <p:txBody>
          <a:bodyPr/>
          <a:lstStyle/>
          <a:p>
            <a:fld id="{E1ABFEB8-2857-4F3B-9869-12CC7D093B80}" type="slidenum">
              <a:rPr lang="en-IN" smtClean="0"/>
              <a:t>4</a:t>
            </a:fld>
            <a:endParaRPr lang="en-IN"/>
          </a:p>
        </p:txBody>
      </p:sp>
    </p:spTree>
    <p:extLst>
      <p:ext uri="{BB962C8B-B14F-4D97-AF65-F5344CB8AC3E}">
        <p14:creationId xmlns:p14="http://schemas.microsoft.com/office/powerpoint/2010/main" val="2425059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ts val="4200"/>
              </a:lnSpc>
              <a:spcBef>
                <a:spcPct val="0"/>
              </a:spcBef>
              <a:buFont typeface="Arial" pitchFamily="34" charset="0"/>
              <a:buNone/>
            </a:pPr>
            <a:r>
              <a:rPr lang="en-US" sz="1200" kern="1200" dirty="0" smtClean="0">
                <a:solidFill>
                  <a:schemeClr val="tx1"/>
                </a:solidFill>
                <a:effectLst/>
                <a:latin typeface="+mn-lt"/>
                <a:ea typeface="Times New Roman" panose="02020603050405020304" pitchFamily="18" charset="0"/>
                <a:cs typeface="Times New Roman" panose="02020603050405020304" pitchFamily="18" charset="0"/>
              </a:rPr>
              <a:t>We also ensure that all the features are up to date and working fine. To give smoother experience to user and admin. </a:t>
            </a:r>
            <a:r>
              <a:rPr lang="en-US" sz="1200" kern="1200" baseline="0" dirty="0" smtClean="0">
                <a:solidFill>
                  <a:schemeClr val="tx1"/>
                </a:solidFill>
                <a:effectLst/>
                <a:latin typeface="+mn-lt"/>
                <a:ea typeface="Times New Roman" panose="02020603050405020304" pitchFamily="18" charset="0"/>
                <a:cs typeface="Times New Roman" panose="02020603050405020304" pitchFamily="18" charset="0"/>
              </a:rPr>
              <a:t> </a:t>
            </a:r>
            <a:r>
              <a:rPr lang="en-US" sz="1200" kern="1200" dirty="0" smtClean="0">
                <a:solidFill>
                  <a:schemeClr val="tx1"/>
                </a:solidFill>
                <a:effectLst/>
                <a:latin typeface="+mn-lt"/>
                <a:ea typeface="Times New Roman" panose="02020603050405020304" pitchFamily="18" charset="0"/>
                <a:cs typeface="Times New Roman" panose="02020603050405020304" pitchFamily="18" charset="0"/>
              </a:rPr>
              <a:t>The application went through Unit testing and many more types of testing to make it bug free. And optimized to make future updates more smoothly.</a:t>
            </a:r>
            <a:r>
              <a:rPr lang="en-US" sz="1200" kern="1200" baseline="0" dirty="0" smtClean="0">
                <a:solidFill>
                  <a:schemeClr val="tx1"/>
                </a:solidFill>
                <a:effectLst/>
                <a:latin typeface="+mn-lt"/>
                <a:ea typeface="Times New Roman" panose="02020603050405020304" pitchFamily="18" charset="0"/>
                <a:cs typeface="Times New Roman" panose="02020603050405020304" pitchFamily="18" charset="0"/>
              </a:rPr>
              <a:t> </a:t>
            </a:r>
            <a:r>
              <a:rPr lang="en-US" sz="1200" dirty="0" smtClean="0">
                <a:effectLst/>
                <a:latin typeface="Times New Roman" panose="02020603050405020304" pitchFamily="18" charset="0"/>
                <a:ea typeface="Times New Roman" panose="02020603050405020304" pitchFamily="18" charset="0"/>
                <a:cs typeface="Times New Roman" panose="02020603050405020304" pitchFamily="18" charset="0"/>
              </a:rPr>
              <a:t>And </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there are so many functionalities and features in this application. For that you need to Go through the JOB RECRUITMENT </a:t>
            </a:r>
            <a:r>
              <a:rPr lang="en-US" sz="1200" dirty="0" smtClean="0">
                <a:effectLst/>
                <a:latin typeface="Times New Roman" panose="02020603050405020304" pitchFamily="18" charset="0"/>
                <a:ea typeface="Times New Roman" panose="02020603050405020304" pitchFamily="18" charset="0"/>
                <a:cs typeface="Times New Roman" panose="02020603050405020304" pitchFamily="18" charset="0"/>
              </a:rPr>
              <a:t>PLATFORM.</a:t>
            </a:r>
            <a:r>
              <a:rPr lang="en-IN" sz="1200" baseline="0" dirty="0" smtClean="0">
                <a:effectLst/>
                <a:latin typeface="Aptos" panose="020B0004020202020204" pitchFamily="34" charset="0"/>
                <a:ea typeface="Times New Roman" panose="02020603050405020304" pitchFamily="18" charset="0"/>
                <a:cs typeface="Times New Roman" panose="02020603050405020304" pitchFamily="18" charset="0"/>
              </a:rPr>
              <a:t> </a:t>
            </a:r>
            <a:r>
              <a:rPr lang="en-US" sz="1200" dirty="0" smtClean="0">
                <a:effectLst/>
                <a:latin typeface="Times New Roman" panose="02020603050405020304" pitchFamily="18" charset="0"/>
                <a:ea typeface="Times New Roman" panose="02020603050405020304" pitchFamily="18" charset="0"/>
                <a:cs typeface="Times New Roman" panose="02020603050405020304" pitchFamily="18" charset="0"/>
              </a:rPr>
              <a:t>Thanks </a:t>
            </a: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for choosing this platform. Surely this will help many jobs seeker and employers in future.</a:t>
            </a:r>
            <a:endParaRPr lang="en-IN" sz="1200" dirty="0">
              <a:effectLst/>
              <a:latin typeface="Aptos" panose="020B0004020202020204" pitchFamily="34" charset="0"/>
              <a:ea typeface="Times New Roman" panose="02020603050405020304" pitchFamily="18" charset="0"/>
              <a:cs typeface="Times New Roman" panose="02020603050405020304" pitchFamily="18" charset="0"/>
            </a:endParaRPr>
          </a:p>
          <a:p>
            <a:endParaRPr lang="en-IN" dirty="0"/>
          </a:p>
          <a:p>
            <a:endParaRPr lang="en-IN" dirty="0"/>
          </a:p>
        </p:txBody>
      </p:sp>
      <p:sp>
        <p:nvSpPr>
          <p:cNvPr id="4" name="Slide Number Placeholder 3"/>
          <p:cNvSpPr>
            <a:spLocks noGrp="1"/>
          </p:cNvSpPr>
          <p:nvPr>
            <p:ph type="sldNum" sz="quarter" idx="5"/>
          </p:nvPr>
        </p:nvSpPr>
        <p:spPr/>
        <p:txBody>
          <a:bodyPr/>
          <a:lstStyle/>
          <a:p>
            <a:fld id="{E1ABFEB8-2857-4F3B-9869-12CC7D093B80}" type="slidenum">
              <a:rPr lang="en-IN" smtClean="0"/>
              <a:t>5</a:t>
            </a:fld>
            <a:endParaRPr lang="en-IN"/>
          </a:p>
        </p:txBody>
      </p:sp>
    </p:spTree>
    <p:extLst>
      <p:ext uri="{BB962C8B-B14F-4D97-AF65-F5344CB8AC3E}">
        <p14:creationId xmlns:p14="http://schemas.microsoft.com/office/powerpoint/2010/main" val="2146551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4" name="Group 4"/>
          <p:cNvGrpSpPr/>
          <p:nvPr/>
        </p:nvGrpSpPr>
        <p:grpSpPr>
          <a:xfrm>
            <a:off x="8127481" y="6286500"/>
            <a:ext cx="1453670" cy="428324"/>
            <a:chOff x="0" y="0"/>
            <a:chExt cx="952367" cy="280615"/>
          </a:xfrm>
        </p:grpSpPr>
        <p:sp>
          <p:nvSpPr>
            <p:cNvPr id="5" name="Freeform 5"/>
            <p:cNvSpPr/>
            <p:nvPr/>
          </p:nvSpPr>
          <p:spPr>
            <a:xfrm>
              <a:off x="0" y="0"/>
              <a:ext cx="952367" cy="280615"/>
            </a:xfrm>
            <a:custGeom>
              <a:avLst/>
              <a:gdLst/>
              <a:ahLst/>
              <a:cxnLst/>
              <a:rect l="l" t="t" r="r" b="b"/>
              <a:pathLst>
                <a:path w="952367" h="280615">
                  <a:moveTo>
                    <a:pt x="140308" y="0"/>
                  </a:moveTo>
                  <a:lnTo>
                    <a:pt x="812059" y="0"/>
                  </a:lnTo>
                  <a:cubicBezTo>
                    <a:pt x="889549" y="0"/>
                    <a:pt x="952367" y="62818"/>
                    <a:pt x="952367" y="140308"/>
                  </a:cubicBezTo>
                  <a:lnTo>
                    <a:pt x="952367" y="140308"/>
                  </a:lnTo>
                  <a:cubicBezTo>
                    <a:pt x="952367" y="177519"/>
                    <a:pt x="937585" y="213207"/>
                    <a:pt x="911272" y="239520"/>
                  </a:cubicBezTo>
                  <a:cubicBezTo>
                    <a:pt x="884959" y="265833"/>
                    <a:pt x="849271" y="280615"/>
                    <a:pt x="812059" y="280615"/>
                  </a:cubicBezTo>
                  <a:lnTo>
                    <a:pt x="140308" y="280615"/>
                  </a:lnTo>
                  <a:cubicBezTo>
                    <a:pt x="62818" y="280615"/>
                    <a:pt x="0" y="217797"/>
                    <a:pt x="0" y="140308"/>
                  </a:cubicBezTo>
                  <a:lnTo>
                    <a:pt x="0" y="140308"/>
                  </a:lnTo>
                  <a:cubicBezTo>
                    <a:pt x="0" y="62818"/>
                    <a:pt x="62818" y="0"/>
                    <a:pt x="140308" y="0"/>
                  </a:cubicBezTo>
                  <a:close/>
                </a:path>
              </a:pathLst>
            </a:custGeom>
            <a:solidFill>
              <a:srgbClr val="000000">
                <a:alpha val="0"/>
              </a:srgbClr>
            </a:solidFill>
            <a:ln w="9525" cap="rnd">
              <a:solidFill>
                <a:srgbClr val="000000"/>
              </a:solidFill>
              <a:prstDash val="solid"/>
              <a:round/>
            </a:ln>
          </p:spPr>
        </p:sp>
        <p:sp>
          <p:nvSpPr>
            <p:cNvPr id="6" name="TextBox 6"/>
            <p:cNvSpPr txBox="1"/>
            <p:nvPr/>
          </p:nvSpPr>
          <p:spPr>
            <a:xfrm>
              <a:off x="0" y="-28575"/>
              <a:ext cx="952367" cy="309190"/>
            </a:xfrm>
            <a:prstGeom prst="rect">
              <a:avLst/>
            </a:prstGeom>
          </p:spPr>
          <p:txBody>
            <a:bodyPr lIns="40640" tIns="40640" rIns="40640" bIns="40640" rtlCol="0" anchor="ctr"/>
            <a:lstStyle/>
            <a:p>
              <a:pPr algn="ctr">
                <a:lnSpc>
                  <a:spcPts val="2127"/>
                </a:lnSpc>
              </a:pPr>
              <a:endParaRPr/>
            </a:p>
          </p:txBody>
        </p:sp>
      </p:grpSp>
      <p:sp>
        <p:nvSpPr>
          <p:cNvPr id="7" name="AutoShape 7"/>
          <p:cNvSpPr/>
          <p:nvPr/>
        </p:nvSpPr>
        <p:spPr>
          <a:xfrm>
            <a:off x="8506125" y="6515100"/>
            <a:ext cx="714075" cy="0"/>
          </a:xfrm>
          <a:prstGeom prst="line">
            <a:avLst/>
          </a:prstGeom>
          <a:ln w="19050" cap="flat">
            <a:solidFill>
              <a:srgbClr val="000000">
                <a:alpha val="70980"/>
              </a:srgbClr>
            </a:solidFill>
            <a:prstDash val="solid"/>
            <a:headEnd type="none" w="sm" len="sm"/>
            <a:tailEnd type="arrow" w="med" len="sm"/>
          </a:ln>
        </p:spPr>
      </p:sp>
      <p:sp>
        <p:nvSpPr>
          <p:cNvPr id="8" name="TextBox 8"/>
          <p:cNvSpPr txBox="1"/>
          <p:nvPr/>
        </p:nvSpPr>
        <p:spPr>
          <a:xfrm>
            <a:off x="457200" y="1714500"/>
            <a:ext cx="17449800" cy="7994496"/>
          </a:xfrm>
          <a:prstGeom prst="rect">
            <a:avLst/>
          </a:prstGeom>
        </p:spPr>
        <p:txBody>
          <a:bodyPr wrap="square" lIns="0" tIns="0" rIns="0" bIns="0" rtlCol="0" anchor="t">
            <a:spAutoFit/>
          </a:bodyPr>
          <a:lstStyle/>
          <a:p>
            <a:pPr algn="ctr">
              <a:lnSpc>
                <a:spcPts val="14334"/>
              </a:lnSpc>
            </a:pPr>
            <a:r>
              <a:rPr lang="en-US" sz="6000" b="1" dirty="0" smtClean="0">
                <a:effectLst/>
                <a:latin typeface="Times New Roman" panose="02020603050405020304" pitchFamily="18" charset="0"/>
                <a:ea typeface="Times New Roman" panose="02020603050405020304" pitchFamily="18" charset="0"/>
                <a:cs typeface="Times New Roman" panose="02020603050405020304" pitchFamily="18" charset="0"/>
              </a:rPr>
              <a:t>ICT502-INTERNET AND WEB DEVLOPMENT</a:t>
            </a:r>
          </a:p>
          <a:p>
            <a:pPr algn="ctr">
              <a:lnSpc>
                <a:spcPts val="14334"/>
              </a:lnSpc>
            </a:pPr>
            <a:r>
              <a:rPr lang="en-US" sz="6000" b="1" dirty="0" smtClean="0">
                <a:effectLst/>
                <a:latin typeface="Times New Roman" panose="02020603050405020304" pitchFamily="18" charset="0"/>
                <a:ea typeface="Times New Roman" panose="02020603050405020304" pitchFamily="18" charset="0"/>
                <a:cs typeface="Times New Roman" panose="02020603050405020304" pitchFamily="18" charset="0"/>
              </a:rPr>
              <a:t>JOB </a:t>
            </a:r>
            <a:r>
              <a:rPr lang="en-US" sz="6000" b="1" dirty="0">
                <a:effectLst/>
                <a:latin typeface="Times New Roman" panose="02020603050405020304" pitchFamily="18" charset="0"/>
                <a:ea typeface="Times New Roman" panose="02020603050405020304" pitchFamily="18" charset="0"/>
                <a:cs typeface="Times New Roman" panose="02020603050405020304" pitchFamily="18" charset="0"/>
              </a:rPr>
              <a:t>RECRUITMENT PLATFORM</a:t>
            </a:r>
            <a:r>
              <a:rPr lang="en-US" sz="9600" dirty="0">
                <a:effectLst/>
                <a:latin typeface="+mj-lt"/>
                <a:ea typeface="Times New Roman" panose="02020603050405020304" pitchFamily="18" charset="0"/>
                <a:cs typeface="Times New Roman" panose="02020603050405020304" pitchFamily="18" charset="0"/>
              </a:rPr>
              <a:t/>
            </a:r>
            <a:br>
              <a:rPr lang="en-US" sz="9600" dirty="0">
                <a:effectLst/>
                <a:latin typeface="+mj-lt"/>
                <a:ea typeface="Times New Roman" panose="02020603050405020304" pitchFamily="18" charset="0"/>
                <a:cs typeface="Times New Roman" panose="02020603050405020304" pitchFamily="18" charset="0"/>
              </a:rPr>
            </a:br>
            <a:endParaRPr lang="en-US" sz="9600" spc="319" dirty="0">
              <a:solidFill>
                <a:srgbClr val="797A1D"/>
              </a:solidFill>
              <a:latin typeface="+mj-lt"/>
            </a:endParaRPr>
          </a:p>
          <a:p>
            <a:pPr>
              <a:lnSpc>
                <a:spcPct val="150000"/>
              </a:lnSpc>
            </a:pPr>
            <a:r>
              <a:rPr lang="en-US" sz="5400" b="1" u="sng" spc="286" dirty="0" smtClean="0">
                <a:solidFill>
                  <a:srgbClr val="404040"/>
                </a:solidFill>
                <a:latin typeface="Times New Roman" panose="02020603050405020304" pitchFamily="18" charset="0"/>
                <a:cs typeface="Times New Roman" panose="02020603050405020304" pitchFamily="18" charset="0"/>
              </a:rPr>
              <a:t>STUDENT NAME:RAHUL TUNDIYA</a:t>
            </a:r>
          </a:p>
          <a:p>
            <a:pPr>
              <a:lnSpc>
                <a:spcPct val="150000"/>
              </a:lnSpc>
            </a:pPr>
            <a:r>
              <a:rPr lang="en-US" sz="5400" b="1" u="sng" spc="286" dirty="0" smtClean="0">
                <a:solidFill>
                  <a:srgbClr val="404040"/>
                </a:solidFill>
                <a:latin typeface="Times New Roman" panose="02020603050405020304" pitchFamily="18" charset="0"/>
                <a:cs typeface="Times New Roman" panose="02020603050405020304" pitchFamily="18" charset="0"/>
              </a:rPr>
              <a:t>STUDENT ID: S20241757</a:t>
            </a:r>
            <a:endParaRPr lang="en-US" sz="5400" b="1" u="sng" spc="286" dirty="0">
              <a:solidFill>
                <a:srgbClr val="40404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55" name="Picture 2" descr="English Job Portal Development Service, Location: India at Rs 49999/hour in  Jaipur">
            <a:extLst>
              <a:ext uri="{FF2B5EF4-FFF2-40B4-BE49-F238E27FC236}">
                <a16:creationId xmlns="" xmlns:a16="http://schemas.microsoft.com/office/drawing/2014/main" id="{073DDE6E-194D-C32D-737B-01E68BD315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0" y="1071482"/>
            <a:ext cx="13411200" cy="819112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1" name="AutoShape 11"/>
          <p:cNvSpPr/>
          <p:nvPr/>
        </p:nvSpPr>
        <p:spPr>
          <a:xfrm>
            <a:off x="8072302" y="8728391"/>
            <a:ext cx="714075" cy="0"/>
          </a:xfrm>
          <a:prstGeom prst="line">
            <a:avLst/>
          </a:prstGeom>
          <a:ln w="19050" cap="flat">
            <a:solidFill>
              <a:srgbClr val="000000">
                <a:alpha val="70980"/>
              </a:srgbClr>
            </a:solidFill>
            <a:prstDash val="solid"/>
            <a:headEnd type="none" w="sm" len="sm"/>
            <a:tailEnd type="arrow" w="med" len="sm"/>
          </a:ln>
        </p:spPr>
      </p:sp>
      <p:sp>
        <p:nvSpPr>
          <p:cNvPr id="13" name="TextBox 13"/>
          <p:cNvSpPr txBox="1"/>
          <p:nvPr/>
        </p:nvSpPr>
        <p:spPr>
          <a:xfrm>
            <a:off x="6934200" y="2476500"/>
            <a:ext cx="10972800" cy="5802679"/>
          </a:xfrm>
          <a:prstGeom prst="rect">
            <a:avLst/>
          </a:prstGeom>
        </p:spPr>
        <p:txBody>
          <a:bodyPr wrap="square" lIns="0" tIns="0" rIns="0" bIns="0" rtlCol="0" anchor="t">
            <a:spAutoFit/>
          </a:bodyPr>
          <a:lstStyle/>
          <a:p>
            <a:pPr marL="571500" indent="-571500" algn="just">
              <a:lnSpc>
                <a:spcPts val="4200"/>
              </a:lnSpc>
              <a:buFont typeface="Arial" pitchFamily="34" charset="0"/>
              <a:buChar char="•"/>
            </a:pPr>
            <a:r>
              <a:rPr lang="en-US" sz="4400" dirty="0">
                <a:effectLst/>
                <a:latin typeface="+mj-lt"/>
                <a:ea typeface="Times New Roman" panose="02020603050405020304" pitchFamily="18" charset="0"/>
                <a:cs typeface="Times New Roman" panose="02020603050405020304" pitchFamily="18" charset="0"/>
              </a:rPr>
              <a:t>So, as an admin, you can manage all the jobs. You can add, update and delete posted jobs. All the required skills need to be specified in the description section. </a:t>
            </a:r>
            <a:endParaRPr lang="en-US" sz="4400" dirty="0" smtClean="0">
              <a:effectLst/>
              <a:latin typeface="+mj-lt"/>
              <a:ea typeface="Times New Roman" panose="02020603050405020304" pitchFamily="18" charset="0"/>
              <a:cs typeface="Times New Roman" panose="02020603050405020304" pitchFamily="18" charset="0"/>
            </a:endParaRPr>
          </a:p>
          <a:p>
            <a:pPr marL="571500" indent="-571500" algn="just">
              <a:lnSpc>
                <a:spcPts val="4200"/>
              </a:lnSpc>
              <a:buFont typeface="Arial" pitchFamily="34" charset="0"/>
              <a:buChar char="•"/>
            </a:pPr>
            <a:r>
              <a:rPr lang="en-US" sz="4400" dirty="0" smtClean="0">
                <a:effectLst/>
                <a:latin typeface="+mj-lt"/>
                <a:ea typeface="Times New Roman" panose="02020603050405020304" pitchFamily="18" charset="0"/>
                <a:cs typeface="Times New Roman" panose="02020603050405020304" pitchFamily="18" charset="0"/>
              </a:rPr>
              <a:t>And </a:t>
            </a:r>
            <a:r>
              <a:rPr lang="en-US" sz="4400" dirty="0">
                <a:effectLst/>
                <a:latin typeface="+mj-lt"/>
                <a:ea typeface="Times New Roman" panose="02020603050405020304" pitchFamily="18" charset="0"/>
                <a:cs typeface="Times New Roman" panose="02020603050405020304" pitchFamily="18" charset="0"/>
              </a:rPr>
              <a:t>if you received enough submission on any application, you could simply disable that job or vacancy. And the future submission on that application will be disabled. As an admin you can manage all the applications received.</a:t>
            </a:r>
            <a:endParaRPr lang="en-IN" sz="4400" dirty="0">
              <a:effectLst/>
              <a:latin typeface="+mj-lt"/>
              <a:ea typeface="Times New Roman" panose="02020603050405020304" pitchFamily="18" charset="0"/>
              <a:cs typeface="Times New Roman" panose="02020603050405020304" pitchFamily="18" charset="0"/>
            </a:endParaRPr>
          </a:p>
          <a:p>
            <a:pPr marL="571500" indent="-571500" algn="just">
              <a:lnSpc>
                <a:spcPts val="4200"/>
              </a:lnSpc>
              <a:buFont typeface="Arial" pitchFamily="34" charset="0"/>
              <a:buChar char="•"/>
            </a:pPr>
            <a:endParaRPr lang="en-US" sz="4400" dirty="0">
              <a:solidFill>
                <a:srgbClr val="797A1D"/>
              </a:solidFill>
              <a:latin typeface="+mj-lt"/>
            </a:endParaRPr>
          </a:p>
          <a:p>
            <a:pPr marL="571500" indent="-571500" algn="just">
              <a:lnSpc>
                <a:spcPts val="2556"/>
              </a:lnSpc>
              <a:buFont typeface="Arial" pitchFamily="34" charset="0"/>
              <a:buChar char="•"/>
            </a:pPr>
            <a:endParaRPr lang="en-US" sz="4400" dirty="0">
              <a:solidFill>
                <a:srgbClr val="000000"/>
              </a:solidFill>
              <a:latin typeface="Now"/>
            </a:endParaRPr>
          </a:p>
        </p:txBody>
      </p:sp>
      <p:pic>
        <p:nvPicPr>
          <p:cNvPr id="16" name="Picture 2" descr="Job Portal Software | Job Portal Recruitment Software | Online Job Portal  Development India">
            <a:extLst>
              <a:ext uri="{FF2B5EF4-FFF2-40B4-BE49-F238E27FC236}">
                <a16:creationId xmlns="" xmlns:a16="http://schemas.microsoft.com/office/drawing/2014/main" id="{7FD549D5-9521-9C77-2869-181232F854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5421" y="2074062"/>
            <a:ext cx="9113868" cy="660755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12" name="TextBox 12"/>
          <p:cNvSpPr txBox="1"/>
          <p:nvPr/>
        </p:nvSpPr>
        <p:spPr>
          <a:xfrm>
            <a:off x="1177636" y="5829300"/>
            <a:ext cx="11087100" cy="3784562"/>
          </a:xfrm>
          <a:prstGeom prst="rect">
            <a:avLst/>
          </a:prstGeom>
        </p:spPr>
        <p:txBody>
          <a:bodyPr wrap="square" lIns="0" tIns="0" rIns="0" bIns="0" rtlCol="0" anchor="t">
            <a:spAutoFit/>
          </a:bodyPr>
          <a:lstStyle/>
          <a:p>
            <a:pPr marL="571500" indent="-571500" algn="just">
              <a:lnSpc>
                <a:spcPts val="4200"/>
              </a:lnSpc>
              <a:buFont typeface="Arial" pitchFamily="34" charset="0"/>
              <a:buChar char="•"/>
            </a:pPr>
            <a:r>
              <a:rPr lang="en-US" sz="4400" dirty="0">
                <a:effectLst/>
                <a:latin typeface="+mj-lt"/>
                <a:ea typeface="Times New Roman" panose="02020603050405020304" pitchFamily="18" charset="0"/>
                <a:cs typeface="Times New Roman" panose="02020603050405020304" pitchFamily="18" charset="0"/>
              </a:rPr>
              <a:t>The development of this platform is based on PHP. Where HTML, CSS and jQuery are used to enhance user experience. </a:t>
            </a:r>
            <a:endParaRPr lang="en-US" sz="4400" dirty="0" smtClean="0">
              <a:effectLst/>
              <a:latin typeface="+mj-lt"/>
              <a:ea typeface="Times New Roman" panose="02020603050405020304" pitchFamily="18" charset="0"/>
              <a:cs typeface="Times New Roman" panose="02020603050405020304" pitchFamily="18" charset="0"/>
            </a:endParaRPr>
          </a:p>
          <a:p>
            <a:pPr marL="571500" indent="-571500" algn="just">
              <a:lnSpc>
                <a:spcPts val="4200"/>
              </a:lnSpc>
              <a:buFont typeface="Arial" pitchFamily="34" charset="0"/>
              <a:buChar char="•"/>
            </a:pPr>
            <a:r>
              <a:rPr lang="en-US" sz="4400" dirty="0" smtClean="0">
                <a:effectLst/>
                <a:latin typeface="+mj-lt"/>
                <a:ea typeface="Times New Roman" panose="02020603050405020304" pitchFamily="18" charset="0"/>
                <a:cs typeface="Times New Roman" panose="02020603050405020304" pitchFamily="18" charset="0"/>
              </a:rPr>
              <a:t>Also</a:t>
            </a:r>
            <a:r>
              <a:rPr lang="en-US" sz="4400" dirty="0">
                <a:effectLst/>
                <a:latin typeface="+mj-lt"/>
                <a:ea typeface="Times New Roman" panose="02020603050405020304" pitchFamily="18" charset="0"/>
                <a:cs typeface="Times New Roman" panose="02020603050405020304" pitchFamily="18" charset="0"/>
              </a:rPr>
              <a:t>, it has responsiveness to fit the application to every size of screen and devices. And used MySQL to handle data in application</a:t>
            </a:r>
            <a:r>
              <a:rPr lang="en-US" sz="4400" dirty="0" smtClean="0">
                <a:effectLst/>
                <a:latin typeface="+mj-lt"/>
                <a:ea typeface="Times New Roman" panose="02020603050405020304" pitchFamily="18" charset="0"/>
                <a:cs typeface="Times New Roman" panose="02020603050405020304" pitchFamily="18" charset="0"/>
              </a:rPr>
              <a:t>.</a:t>
            </a:r>
            <a:endParaRPr lang="en-IN" sz="4400" dirty="0">
              <a:effectLst/>
              <a:latin typeface="+mj-lt"/>
              <a:ea typeface="Times New Roman" panose="02020603050405020304" pitchFamily="18" charset="0"/>
              <a:cs typeface="Times New Roman" panose="02020603050405020304" pitchFamily="18" charset="0"/>
            </a:endParaRPr>
          </a:p>
        </p:txBody>
      </p:sp>
      <p:pic>
        <p:nvPicPr>
          <p:cNvPr id="18" name="Picture 2" descr="Best AI-Powered Job Search Tools To Land Your Next Job, 59% OFF">
            <a:extLst>
              <a:ext uri="{FF2B5EF4-FFF2-40B4-BE49-F238E27FC236}">
                <a16:creationId xmlns="" xmlns:a16="http://schemas.microsoft.com/office/drawing/2014/main" id="{CFE4A98E-5824-ED07-1A79-BD97394B92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0400" y="723900"/>
            <a:ext cx="10439400" cy="42672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6" descr="Benefits of Having a Your Own Job Portal for Your Company - CredCV">
            <a:extLst>
              <a:ext uri="{FF2B5EF4-FFF2-40B4-BE49-F238E27FC236}">
                <a16:creationId xmlns="" xmlns:a16="http://schemas.microsoft.com/office/drawing/2014/main" id="{2FC9D837-CD27-5652-67DF-E5106176A5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342901"/>
            <a:ext cx="6477000" cy="46863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2" name="Picture 2" descr="Job Portal Website Templates | ThemeForest">
            <a:extLst>
              <a:ext uri="{FF2B5EF4-FFF2-40B4-BE49-F238E27FC236}">
                <a16:creationId xmlns="" xmlns:a16="http://schemas.microsoft.com/office/drawing/2014/main" id="{C19F8248-14C7-CCDD-DE4C-AC35A39148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1379309"/>
            <a:ext cx="14630400" cy="672802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407</Words>
  <Application>Microsoft Office PowerPoint</Application>
  <PresentationFormat>Custom</PresentationFormat>
  <Paragraphs>16</Paragraphs>
  <Slides>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Aptos</vt:lpstr>
      <vt:lpstr>Now</vt:lpstr>
      <vt:lpstr>Arial</vt:lpstr>
      <vt:lpstr>Arial Unicode MS</vt:lpstr>
      <vt:lpstr>Calibri</vt:lpstr>
      <vt:lpstr>Times New Roman</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Modern Clean Minimalism Presentation</dc:title>
  <dc:creator>Rahul</dc:creator>
  <cp:lastModifiedBy>Microsoft account</cp:lastModifiedBy>
  <cp:revision>8</cp:revision>
  <dcterms:created xsi:type="dcterms:W3CDTF">2006-08-16T00:00:00Z</dcterms:created>
  <dcterms:modified xsi:type="dcterms:W3CDTF">2024-06-05T14:01:40Z</dcterms:modified>
  <dc:identifier>DAGGmmLT_2g</dc:identifier>
</cp:coreProperties>
</file>

<file path=docProps/thumbnail.jpeg>
</file>